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081" r:id="rId4"/>
    <p:sldId id="1165" r:id="rId5"/>
    <p:sldId id="1141" r:id="rId6"/>
    <p:sldId id="1166" r:id="rId7"/>
    <p:sldId id="1167" r:id="rId8"/>
    <p:sldId id="1168" r:id="rId9"/>
    <p:sldId id="1169" r:id="rId10"/>
    <p:sldId id="1170" r:id="rId11"/>
    <p:sldId id="1159" r:id="rId12"/>
    <p:sldId id="1171" r:id="rId1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3DF23-7AA9-44DF-8B24-9041C5112E6B}" v="906" dt="2021-05-08T14:48:52.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21F3DF23-7AA9-44DF-8B24-9041C5112E6B}"/>
    <pc:docChg chg="custSel addSld delSld modSld">
      <pc:chgData name="Ed Godfrey" userId="61aa7c48ee0e3db0" providerId="LiveId" clId="{21F3DF23-7AA9-44DF-8B24-9041C5112E6B}" dt="2021-05-08T14:48:52.172" v="1458"/>
      <pc:docMkLst>
        <pc:docMk/>
      </pc:docMkLst>
      <pc:sldChg chg="modSp mod">
        <pc:chgData name="Ed Godfrey" userId="61aa7c48ee0e3db0" providerId="LiveId" clId="{21F3DF23-7AA9-44DF-8B24-9041C5112E6B}" dt="2021-05-08T14:05:42.212" v="8" actId="20577"/>
        <pc:sldMkLst>
          <pc:docMk/>
          <pc:sldMk cId="1259847495" sldId="963"/>
        </pc:sldMkLst>
        <pc:spChg chg="mod">
          <ac:chgData name="Ed Godfrey" userId="61aa7c48ee0e3db0" providerId="LiveId" clId="{21F3DF23-7AA9-44DF-8B24-9041C5112E6B}" dt="2021-05-08T14:05:37.146" v="2" actId="255"/>
          <ac:spMkLst>
            <pc:docMk/>
            <pc:sldMk cId="1259847495" sldId="963"/>
            <ac:spMk id="2" creationId="{F08A2007-B9E6-48A8-9E5E-C98EDFD53C8F}"/>
          </ac:spMkLst>
        </pc:spChg>
        <pc:spChg chg="mod">
          <ac:chgData name="Ed Godfrey" userId="61aa7c48ee0e3db0" providerId="LiveId" clId="{21F3DF23-7AA9-44DF-8B24-9041C5112E6B}" dt="2021-05-08T14:05:42.212" v="8" actId="20577"/>
          <ac:spMkLst>
            <pc:docMk/>
            <pc:sldMk cId="1259847495" sldId="963"/>
            <ac:spMk id="3" creationId="{F6C638D0-C884-48CF-BE26-27EEF100FAF2}"/>
          </ac:spMkLst>
        </pc:spChg>
      </pc:sldChg>
      <pc:sldChg chg="modSp mod modAnim">
        <pc:chgData name="Ed Godfrey" userId="61aa7c48ee0e3db0" providerId="LiveId" clId="{21F3DF23-7AA9-44DF-8B24-9041C5112E6B}" dt="2021-05-08T14:11:54.904" v="143" actId="115"/>
        <pc:sldMkLst>
          <pc:docMk/>
          <pc:sldMk cId="2289782914" sldId="1081"/>
        </pc:sldMkLst>
        <pc:spChg chg="mod">
          <ac:chgData name="Ed Godfrey" userId="61aa7c48ee0e3db0" providerId="LiveId" clId="{21F3DF23-7AA9-44DF-8B24-9041C5112E6B}" dt="2021-05-08T14:11:54.904" v="143" actId="115"/>
          <ac:spMkLst>
            <pc:docMk/>
            <pc:sldMk cId="2289782914" sldId="1081"/>
            <ac:spMk id="2" creationId="{F08A2007-B9E6-48A8-9E5E-C98EDFD53C8F}"/>
          </ac:spMkLst>
        </pc:spChg>
        <pc:spChg chg="mod">
          <ac:chgData name="Ed Godfrey" userId="61aa7c48ee0e3db0" providerId="LiveId" clId="{21F3DF23-7AA9-44DF-8B24-9041C5112E6B}" dt="2021-05-08T14:11:10.916" v="140" actId="6549"/>
          <ac:spMkLst>
            <pc:docMk/>
            <pc:sldMk cId="2289782914" sldId="1081"/>
            <ac:spMk id="3" creationId="{F6C638D0-C884-48CF-BE26-27EEF100FAF2}"/>
          </ac:spMkLst>
        </pc:spChg>
      </pc:sldChg>
      <pc:sldChg chg="del">
        <pc:chgData name="Ed Godfrey" userId="61aa7c48ee0e3db0" providerId="LiveId" clId="{21F3DF23-7AA9-44DF-8B24-9041C5112E6B}" dt="2021-05-08T14:05:46.093" v="10" actId="47"/>
        <pc:sldMkLst>
          <pc:docMk/>
          <pc:sldMk cId="144239473" sldId="1119"/>
        </pc:sldMkLst>
      </pc:sldChg>
      <pc:sldChg chg="modSp mod">
        <pc:chgData name="Ed Godfrey" userId="61aa7c48ee0e3db0" providerId="LiveId" clId="{21F3DF23-7AA9-44DF-8B24-9041C5112E6B}" dt="2021-05-08T14:48:44.516" v="1457" actId="20577"/>
        <pc:sldMkLst>
          <pc:docMk/>
          <pc:sldMk cId="3275922726" sldId="1127"/>
        </pc:sldMkLst>
        <pc:spChg chg="mod">
          <ac:chgData name="Ed Godfrey" userId="61aa7c48ee0e3db0" providerId="LiveId" clId="{21F3DF23-7AA9-44DF-8B24-9041C5112E6B}" dt="2021-05-08T14:48:44.516" v="1457" actId="20577"/>
          <ac:spMkLst>
            <pc:docMk/>
            <pc:sldMk cId="3275922726" sldId="1127"/>
            <ac:spMk id="5" creationId="{0CAA8F06-2798-4F2A-8DC9-8E009C9AC104}"/>
          </ac:spMkLst>
        </pc:spChg>
      </pc:sldChg>
      <pc:sldChg chg="del">
        <pc:chgData name="Ed Godfrey" userId="61aa7c48ee0e3db0" providerId="LiveId" clId="{21F3DF23-7AA9-44DF-8B24-9041C5112E6B}" dt="2021-05-08T14:05:45.295" v="9" actId="47"/>
        <pc:sldMkLst>
          <pc:docMk/>
          <pc:sldMk cId="712369980" sldId="1128"/>
        </pc:sldMkLst>
      </pc:sldChg>
      <pc:sldChg chg="modSp mod modAnim">
        <pc:chgData name="Ed Godfrey" userId="61aa7c48ee0e3db0" providerId="LiveId" clId="{21F3DF23-7AA9-44DF-8B24-9041C5112E6B}" dt="2021-05-08T14:19:05.391" v="329"/>
        <pc:sldMkLst>
          <pc:docMk/>
          <pc:sldMk cId="542975989" sldId="1141"/>
        </pc:sldMkLst>
        <pc:spChg chg="mod">
          <ac:chgData name="Ed Godfrey" userId="61aa7c48ee0e3db0" providerId="LiveId" clId="{21F3DF23-7AA9-44DF-8B24-9041C5112E6B}" dt="2021-05-08T14:16:50.392" v="267" actId="947"/>
          <ac:spMkLst>
            <pc:docMk/>
            <pc:sldMk cId="542975989" sldId="1141"/>
            <ac:spMk id="2" creationId="{F08A2007-B9E6-48A8-9E5E-C98EDFD53C8F}"/>
          </ac:spMkLst>
        </pc:spChg>
        <pc:spChg chg="mod">
          <ac:chgData name="Ed Godfrey" userId="61aa7c48ee0e3db0" providerId="LiveId" clId="{21F3DF23-7AA9-44DF-8B24-9041C5112E6B}" dt="2021-05-08T14:15:57.852" v="188" actId="20577"/>
          <ac:spMkLst>
            <pc:docMk/>
            <pc:sldMk cId="542975989" sldId="1141"/>
            <ac:spMk id="3" creationId="{F6C638D0-C884-48CF-BE26-27EEF100FAF2}"/>
          </ac:spMkLst>
        </pc:spChg>
        <pc:spChg chg="mod">
          <ac:chgData name="Ed Godfrey" userId="61aa7c48ee0e3db0" providerId="LiveId" clId="{21F3DF23-7AA9-44DF-8B24-9041C5112E6B}" dt="2021-05-08T14:17:12.818" v="269" actId="255"/>
          <ac:spMkLst>
            <pc:docMk/>
            <pc:sldMk cId="542975989" sldId="1141"/>
            <ac:spMk id="4" creationId="{AB072E14-DF73-4601-ABCE-9CFFD3F5DDC3}"/>
          </ac:spMkLst>
        </pc:spChg>
        <pc:spChg chg="mod">
          <ac:chgData name="Ed Godfrey" userId="61aa7c48ee0e3db0" providerId="LiveId" clId="{21F3DF23-7AA9-44DF-8B24-9041C5112E6B}" dt="2021-05-08T14:18:52.324" v="328" actId="20577"/>
          <ac:spMkLst>
            <pc:docMk/>
            <pc:sldMk cId="542975989" sldId="1141"/>
            <ac:spMk id="7" creationId="{2453834D-AAB9-4473-9624-E8A6502CD76A}"/>
          </ac:spMkLst>
        </pc:spChg>
      </pc:sldChg>
      <pc:sldChg chg="del">
        <pc:chgData name="Ed Godfrey" userId="61aa7c48ee0e3db0" providerId="LiveId" clId="{21F3DF23-7AA9-44DF-8B24-9041C5112E6B}" dt="2021-05-08T14:48:35.303" v="1450" actId="47"/>
        <pc:sldMkLst>
          <pc:docMk/>
          <pc:sldMk cId="3598410450" sldId="1143"/>
        </pc:sldMkLst>
      </pc:sldChg>
      <pc:sldChg chg="del">
        <pc:chgData name="Ed Godfrey" userId="61aa7c48ee0e3db0" providerId="LiveId" clId="{21F3DF23-7AA9-44DF-8B24-9041C5112E6B}" dt="2021-05-08T14:48:37.527" v="1453" actId="47"/>
        <pc:sldMkLst>
          <pc:docMk/>
          <pc:sldMk cId="1186474143" sldId="1144"/>
        </pc:sldMkLst>
      </pc:sldChg>
      <pc:sldChg chg="del">
        <pc:chgData name="Ed Godfrey" userId="61aa7c48ee0e3db0" providerId="LiveId" clId="{21F3DF23-7AA9-44DF-8B24-9041C5112E6B}" dt="2021-05-08T14:48:38.167" v="1454" actId="47"/>
        <pc:sldMkLst>
          <pc:docMk/>
          <pc:sldMk cId="3889015985" sldId="1145"/>
        </pc:sldMkLst>
      </pc:sldChg>
      <pc:sldChg chg="modSp mod">
        <pc:chgData name="Ed Godfrey" userId="61aa7c48ee0e3db0" providerId="LiveId" clId="{21F3DF23-7AA9-44DF-8B24-9041C5112E6B}" dt="2021-05-08T14:47:53.710" v="1448" actId="20577"/>
        <pc:sldMkLst>
          <pc:docMk/>
          <pc:sldMk cId="2153012228" sldId="1159"/>
        </pc:sldMkLst>
        <pc:spChg chg="mod">
          <ac:chgData name="Ed Godfrey" userId="61aa7c48ee0e3db0" providerId="LiveId" clId="{21F3DF23-7AA9-44DF-8B24-9041C5112E6B}" dt="2021-05-08T14:47:45.178" v="1425" actId="255"/>
          <ac:spMkLst>
            <pc:docMk/>
            <pc:sldMk cId="2153012228" sldId="1159"/>
            <ac:spMk id="2" creationId="{F08A2007-B9E6-48A8-9E5E-C98EDFD53C8F}"/>
          </ac:spMkLst>
        </pc:spChg>
        <pc:spChg chg="mod">
          <ac:chgData name="Ed Godfrey" userId="61aa7c48ee0e3db0" providerId="LiveId" clId="{21F3DF23-7AA9-44DF-8B24-9041C5112E6B}" dt="2021-05-08T14:47:53.710" v="1448" actId="20577"/>
          <ac:spMkLst>
            <pc:docMk/>
            <pc:sldMk cId="2153012228" sldId="1159"/>
            <ac:spMk id="3" creationId="{F6C638D0-C884-48CF-BE26-27EEF100FAF2}"/>
          </ac:spMkLst>
        </pc:spChg>
      </pc:sldChg>
      <pc:sldChg chg="del">
        <pc:chgData name="Ed Godfrey" userId="61aa7c48ee0e3db0" providerId="LiveId" clId="{21F3DF23-7AA9-44DF-8B24-9041C5112E6B}" dt="2021-05-08T14:47:31.572" v="1423" actId="47"/>
        <pc:sldMkLst>
          <pc:docMk/>
          <pc:sldMk cId="3204234724" sldId="1160"/>
        </pc:sldMkLst>
      </pc:sldChg>
      <pc:sldChg chg="del">
        <pc:chgData name="Ed Godfrey" userId="61aa7c48ee0e3db0" providerId="LiveId" clId="{21F3DF23-7AA9-44DF-8B24-9041C5112E6B}" dt="2021-05-08T14:48:34.546" v="1449" actId="47"/>
        <pc:sldMkLst>
          <pc:docMk/>
          <pc:sldMk cId="1579400891" sldId="1161"/>
        </pc:sldMkLst>
      </pc:sldChg>
      <pc:sldChg chg="del">
        <pc:chgData name="Ed Godfrey" userId="61aa7c48ee0e3db0" providerId="LiveId" clId="{21F3DF23-7AA9-44DF-8B24-9041C5112E6B}" dt="2021-05-08T14:48:36.095" v="1451" actId="47"/>
        <pc:sldMkLst>
          <pc:docMk/>
          <pc:sldMk cId="1678858458" sldId="1162"/>
        </pc:sldMkLst>
      </pc:sldChg>
      <pc:sldChg chg="del">
        <pc:chgData name="Ed Godfrey" userId="61aa7c48ee0e3db0" providerId="LiveId" clId="{21F3DF23-7AA9-44DF-8B24-9041C5112E6B}" dt="2021-05-08T14:48:36.886" v="1452" actId="47"/>
        <pc:sldMkLst>
          <pc:docMk/>
          <pc:sldMk cId="3375861973" sldId="1163"/>
        </pc:sldMkLst>
      </pc:sldChg>
      <pc:sldChg chg="del">
        <pc:chgData name="Ed Godfrey" userId="61aa7c48ee0e3db0" providerId="LiveId" clId="{21F3DF23-7AA9-44DF-8B24-9041C5112E6B}" dt="2021-05-08T14:48:39.285" v="1455" actId="47"/>
        <pc:sldMkLst>
          <pc:docMk/>
          <pc:sldMk cId="1642190366" sldId="1164"/>
        </pc:sldMkLst>
      </pc:sldChg>
      <pc:sldChg chg="modSp add mod modAnim">
        <pc:chgData name="Ed Godfrey" userId="61aa7c48ee0e3db0" providerId="LiveId" clId="{21F3DF23-7AA9-44DF-8B24-9041C5112E6B}" dt="2021-05-08T14:12:29.427" v="146"/>
        <pc:sldMkLst>
          <pc:docMk/>
          <pc:sldMk cId="1335179368" sldId="1165"/>
        </pc:sldMkLst>
        <pc:spChg chg="mod">
          <ac:chgData name="Ed Godfrey" userId="61aa7c48ee0e3db0" providerId="LiveId" clId="{21F3DF23-7AA9-44DF-8B24-9041C5112E6B}" dt="2021-05-08T14:12:20.566" v="145" actId="123"/>
          <ac:spMkLst>
            <pc:docMk/>
            <pc:sldMk cId="1335179368" sldId="1165"/>
            <ac:spMk id="2" creationId="{F08A2007-B9E6-48A8-9E5E-C98EDFD53C8F}"/>
          </ac:spMkLst>
        </pc:spChg>
        <pc:spChg chg="mod">
          <ac:chgData name="Ed Godfrey" userId="61aa7c48ee0e3db0" providerId="LiveId" clId="{21F3DF23-7AA9-44DF-8B24-9041C5112E6B}" dt="2021-05-08T14:12:04.220" v="144"/>
          <ac:spMkLst>
            <pc:docMk/>
            <pc:sldMk cId="1335179368" sldId="1165"/>
            <ac:spMk id="3" creationId="{F6C638D0-C884-48CF-BE26-27EEF100FAF2}"/>
          </ac:spMkLst>
        </pc:spChg>
      </pc:sldChg>
      <pc:sldChg chg="addSp modSp add mod modAnim">
        <pc:chgData name="Ed Godfrey" userId="61aa7c48ee0e3db0" providerId="LiveId" clId="{21F3DF23-7AA9-44DF-8B24-9041C5112E6B}" dt="2021-05-08T14:30:45.755" v="545" actId="313"/>
        <pc:sldMkLst>
          <pc:docMk/>
          <pc:sldMk cId="3674678749" sldId="1166"/>
        </pc:sldMkLst>
        <pc:spChg chg="mod">
          <ac:chgData name="Ed Godfrey" userId="61aa7c48ee0e3db0" providerId="LiveId" clId="{21F3DF23-7AA9-44DF-8B24-9041C5112E6B}" dt="2021-05-08T14:30:45.755" v="545" actId="313"/>
          <ac:spMkLst>
            <pc:docMk/>
            <pc:sldMk cId="3674678749" sldId="1166"/>
            <ac:spMk id="2" creationId="{F08A2007-B9E6-48A8-9E5E-C98EDFD53C8F}"/>
          </ac:spMkLst>
        </pc:spChg>
        <pc:spChg chg="mod">
          <ac:chgData name="Ed Godfrey" userId="61aa7c48ee0e3db0" providerId="LiveId" clId="{21F3DF23-7AA9-44DF-8B24-9041C5112E6B}" dt="2021-05-08T14:19:48.331" v="350" actId="20577"/>
          <ac:spMkLst>
            <pc:docMk/>
            <pc:sldMk cId="3674678749" sldId="1166"/>
            <ac:spMk id="3" creationId="{F6C638D0-C884-48CF-BE26-27EEF100FAF2}"/>
          </ac:spMkLst>
        </pc:spChg>
        <pc:spChg chg="add mod">
          <ac:chgData name="Ed Godfrey" userId="61aa7c48ee0e3db0" providerId="LiveId" clId="{21F3DF23-7AA9-44DF-8B24-9041C5112E6B}" dt="2021-05-08T14:21:07.087" v="443" actId="255"/>
          <ac:spMkLst>
            <pc:docMk/>
            <pc:sldMk cId="3674678749" sldId="1166"/>
            <ac:spMk id="4" creationId="{77C12B78-E47D-43CD-ABAD-69C6159F8517}"/>
          </ac:spMkLst>
        </pc:spChg>
        <pc:spChg chg="add mod">
          <ac:chgData name="Ed Godfrey" userId="61aa7c48ee0e3db0" providerId="LiveId" clId="{21F3DF23-7AA9-44DF-8B24-9041C5112E6B}" dt="2021-05-08T14:28:15.448" v="499" actId="114"/>
          <ac:spMkLst>
            <pc:docMk/>
            <pc:sldMk cId="3674678749" sldId="1166"/>
            <ac:spMk id="5" creationId="{563DDD0F-9287-43C5-B33D-9709690D2BAC}"/>
          </ac:spMkLst>
        </pc:spChg>
      </pc:sldChg>
      <pc:sldChg chg="modSp add modAnim">
        <pc:chgData name="Ed Godfrey" userId="61aa7c48ee0e3db0" providerId="LiveId" clId="{21F3DF23-7AA9-44DF-8B24-9041C5112E6B}" dt="2021-05-08T14:33:28.407" v="602" actId="113"/>
        <pc:sldMkLst>
          <pc:docMk/>
          <pc:sldMk cId="3558357955" sldId="1167"/>
        </pc:sldMkLst>
        <pc:spChg chg="mod">
          <ac:chgData name="Ed Godfrey" userId="61aa7c48ee0e3db0" providerId="LiveId" clId="{21F3DF23-7AA9-44DF-8B24-9041C5112E6B}" dt="2021-05-08T14:33:28.407" v="602" actId="113"/>
          <ac:spMkLst>
            <pc:docMk/>
            <pc:sldMk cId="3558357955" sldId="1167"/>
            <ac:spMk id="4" creationId="{AB072E14-DF73-4601-ABCE-9CFFD3F5DDC3}"/>
          </ac:spMkLst>
        </pc:spChg>
        <pc:spChg chg="mod">
          <ac:chgData name="Ed Godfrey" userId="61aa7c48ee0e3db0" providerId="LiveId" clId="{21F3DF23-7AA9-44DF-8B24-9041C5112E6B}" dt="2021-05-08T14:32:17.967" v="591" actId="20577"/>
          <ac:spMkLst>
            <pc:docMk/>
            <pc:sldMk cId="3558357955" sldId="1167"/>
            <ac:spMk id="7" creationId="{2453834D-AAB9-4473-9624-E8A6502CD76A}"/>
          </ac:spMkLst>
        </pc:spChg>
      </pc:sldChg>
      <pc:sldChg chg="modSp add mod modAnim">
        <pc:chgData name="Ed Godfrey" userId="61aa7c48ee0e3db0" providerId="LiveId" clId="{21F3DF23-7AA9-44DF-8B24-9041C5112E6B}" dt="2021-05-08T14:35:50.829" v="762"/>
        <pc:sldMkLst>
          <pc:docMk/>
          <pc:sldMk cId="3931720230" sldId="1168"/>
        </pc:sldMkLst>
        <pc:spChg chg="mod">
          <ac:chgData name="Ed Godfrey" userId="61aa7c48ee0e3db0" providerId="LiveId" clId="{21F3DF23-7AA9-44DF-8B24-9041C5112E6B}" dt="2021-05-08T14:34:22.486" v="616" actId="6549"/>
          <ac:spMkLst>
            <pc:docMk/>
            <pc:sldMk cId="3931720230" sldId="1168"/>
            <ac:spMk id="2" creationId="{F08A2007-B9E6-48A8-9E5E-C98EDFD53C8F}"/>
          </ac:spMkLst>
        </pc:spChg>
        <pc:spChg chg="mod">
          <ac:chgData name="Ed Godfrey" userId="61aa7c48ee0e3db0" providerId="LiveId" clId="{21F3DF23-7AA9-44DF-8B24-9041C5112E6B}" dt="2021-05-08T14:35:25.142" v="748" actId="255"/>
          <ac:spMkLst>
            <pc:docMk/>
            <pc:sldMk cId="3931720230" sldId="1168"/>
            <ac:spMk id="4" creationId="{AB072E14-DF73-4601-ABCE-9CFFD3F5DDC3}"/>
          </ac:spMkLst>
        </pc:spChg>
        <pc:spChg chg="mod">
          <ac:chgData name="Ed Godfrey" userId="61aa7c48ee0e3db0" providerId="LiveId" clId="{21F3DF23-7AA9-44DF-8B24-9041C5112E6B}" dt="2021-05-08T14:35:01.224" v="707" actId="6549"/>
          <ac:spMkLst>
            <pc:docMk/>
            <pc:sldMk cId="3931720230" sldId="1168"/>
            <ac:spMk id="7" creationId="{2453834D-AAB9-4473-9624-E8A6502CD76A}"/>
          </ac:spMkLst>
        </pc:spChg>
      </pc:sldChg>
      <pc:sldChg chg="addSp modSp add mod modAnim">
        <pc:chgData name="Ed Godfrey" userId="61aa7c48ee0e3db0" providerId="LiveId" clId="{21F3DF23-7AA9-44DF-8B24-9041C5112E6B}" dt="2021-05-08T14:41:39.492" v="1167"/>
        <pc:sldMkLst>
          <pc:docMk/>
          <pc:sldMk cId="3230546092" sldId="1169"/>
        </pc:sldMkLst>
        <pc:spChg chg="mod">
          <ac:chgData name="Ed Godfrey" userId="61aa7c48ee0e3db0" providerId="LiveId" clId="{21F3DF23-7AA9-44DF-8B24-9041C5112E6B}" dt="2021-05-08T14:37:53.825" v="848" actId="255"/>
          <ac:spMkLst>
            <pc:docMk/>
            <pc:sldMk cId="3230546092" sldId="1169"/>
            <ac:spMk id="4" creationId="{AB072E14-DF73-4601-ABCE-9CFFD3F5DDC3}"/>
          </ac:spMkLst>
        </pc:spChg>
        <pc:spChg chg="add mod">
          <ac:chgData name="Ed Godfrey" userId="61aa7c48ee0e3db0" providerId="LiveId" clId="{21F3DF23-7AA9-44DF-8B24-9041C5112E6B}" dt="2021-05-08T14:41:31.126" v="1166" actId="20577"/>
          <ac:spMkLst>
            <pc:docMk/>
            <pc:sldMk cId="3230546092" sldId="1169"/>
            <ac:spMk id="6" creationId="{45246EA4-FC30-4408-9BC3-A687999B58D3}"/>
          </ac:spMkLst>
        </pc:spChg>
        <pc:spChg chg="mod">
          <ac:chgData name="Ed Godfrey" userId="61aa7c48ee0e3db0" providerId="LiveId" clId="{21F3DF23-7AA9-44DF-8B24-9041C5112E6B}" dt="2021-05-08T14:38:04.077" v="859" actId="20577"/>
          <ac:spMkLst>
            <pc:docMk/>
            <pc:sldMk cId="3230546092" sldId="1169"/>
            <ac:spMk id="7" creationId="{2453834D-AAB9-4473-9624-E8A6502CD76A}"/>
          </ac:spMkLst>
        </pc:spChg>
      </pc:sldChg>
      <pc:sldChg chg="addSp delSp modSp add mod delAnim modAnim">
        <pc:chgData name="Ed Godfrey" userId="61aa7c48ee0e3db0" providerId="LiveId" clId="{21F3DF23-7AA9-44DF-8B24-9041C5112E6B}" dt="2021-05-08T14:46:28.130" v="1422" actId="20577"/>
        <pc:sldMkLst>
          <pc:docMk/>
          <pc:sldMk cId="520222381" sldId="1170"/>
        </pc:sldMkLst>
        <pc:spChg chg="mod">
          <ac:chgData name="Ed Godfrey" userId="61aa7c48ee0e3db0" providerId="LiveId" clId="{21F3DF23-7AA9-44DF-8B24-9041C5112E6B}" dt="2021-05-08T14:43:23.125" v="1243" actId="1035"/>
          <ac:spMkLst>
            <pc:docMk/>
            <pc:sldMk cId="520222381" sldId="1170"/>
            <ac:spMk id="4" creationId="{AB072E14-DF73-4601-ABCE-9CFFD3F5DDC3}"/>
          </ac:spMkLst>
        </pc:spChg>
        <pc:spChg chg="del">
          <ac:chgData name="Ed Godfrey" userId="61aa7c48ee0e3db0" providerId="LiveId" clId="{21F3DF23-7AA9-44DF-8B24-9041C5112E6B}" dt="2021-05-08T14:42:40.580" v="1169" actId="21"/>
          <ac:spMkLst>
            <pc:docMk/>
            <pc:sldMk cId="520222381" sldId="1170"/>
            <ac:spMk id="6" creationId="{45246EA4-FC30-4408-9BC3-A687999B58D3}"/>
          </ac:spMkLst>
        </pc:spChg>
        <pc:spChg chg="mod">
          <ac:chgData name="Ed Godfrey" userId="61aa7c48ee0e3db0" providerId="LiveId" clId="{21F3DF23-7AA9-44DF-8B24-9041C5112E6B}" dt="2021-05-08T14:42:55.533" v="1216" actId="20577"/>
          <ac:spMkLst>
            <pc:docMk/>
            <pc:sldMk cId="520222381" sldId="1170"/>
            <ac:spMk id="7" creationId="{2453834D-AAB9-4473-9624-E8A6502CD76A}"/>
          </ac:spMkLst>
        </pc:spChg>
        <pc:spChg chg="add mod">
          <ac:chgData name="Ed Godfrey" userId="61aa7c48ee0e3db0" providerId="LiveId" clId="{21F3DF23-7AA9-44DF-8B24-9041C5112E6B}" dt="2021-05-08T14:46:28.130" v="1422" actId="20577"/>
          <ac:spMkLst>
            <pc:docMk/>
            <pc:sldMk cId="520222381" sldId="1170"/>
            <ac:spMk id="8" creationId="{09CB2197-5FB6-450A-9FFB-222635587AD8}"/>
          </ac:spMkLst>
        </pc:spChg>
      </pc:sldChg>
      <pc:sldChg chg="add del">
        <pc:chgData name="Ed Godfrey" userId="61aa7c48ee0e3db0" providerId="LiveId" clId="{21F3DF23-7AA9-44DF-8B24-9041C5112E6B}" dt="2021-05-08T14:44:20.406" v="1247"/>
        <pc:sldMkLst>
          <pc:docMk/>
          <pc:sldMk cId="219913457" sldId="1171"/>
        </pc:sldMkLst>
      </pc:sldChg>
      <pc:sldChg chg="add">
        <pc:chgData name="Ed Godfrey" userId="61aa7c48ee0e3db0" providerId="LiveId" clId="{21F3DF23-7AA9-44DF-8B24-9041C5112E6B}" dt="2021-05-08T14:48:52.172" v="1458"/>
        <pc:sldMkLst>
          <pc:docMk/>
          <pc:sldMk cId="1334745867" sldId="11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May 9,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508105"/>
          </a:xfrm>
          <a:prstGeom prst="rect">
            <a:avLst/>
          </a:prstGeom>
          <a:noFill/>
        </p:spPr>
        <p:txBody>
          <a:bodyPr wrap="square" rtlCol="0">
            <a:spAutoFit/>
          </a:bodyPr>
          <a:lstStyle/>
          <a:p>
            <a:pPr algn="ctr"/>
            <a:r>
              <a:rPr lang="en-US" sz="3200" dirty="0"/>
              <a:t>The Gladness and Sadness of Ministry</a:t>
            </a:r>
          </a:p>
          <a:p>
            <a:pPr algn="ctr"/>
            <a:r>
              <a:rPr lang="en-US" sz="2800" i="1" dirty="0"/>
              <a:t>1 Thessalonians 2:13-16</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gladness and sadness of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2"/>
            </a:pPr>
            <a:r>
              <a:rPr lang="en-US" sz="3200" b="1" dirty="0"/>
              <a:t>The Sadness of Gospel Ministry</a:t>
            </a:r>
            <a:r>
              <a:rPr lang="en-US" sz="3200" i="1" baseline="30000" dirty="0"/>
              <a:t> </a:t>
            </a:r>
            <a:r>
              <a:rPr lang="en-US" sz="3200" b="1" baseline="30000" dirty="0"/>
              <a:t>(14-16)</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3042690"/>
            <a:ext cx="11590636" cy="707886"/>
          </a:xfrm>
          <a:prstGeom prst="rect">
            <a:avLst/>
          </a:prstGeom>
          <a:noFill/>
        </p:spPr>
        <p:txBody>
          <a:bodyPr wrap="square" rtlCol="0">
            <a:spAutoFit/>
          </a:bodyPr>
          <a:lstStyle/>
          <a:p>
            <a:pPr algn="just"/>
            <a:r>
              <a:rPr lang="en-US" sz="2000" i="1" dirty="0"/>
              <a:t>… with the result that they always fill up the measure of their sins. But wrath has come upon them to the utmost.</a:t>
            </a:r>
            <a:endParaRPr lang="en-US" sz="2000" dirty="0"/>
          </a:p>
        </p:txBody>
      </p:sp>
      <p:sp>
        <p:nvSpPr>
          <p:cNvPr id="7" name="TextBox 6">
            <a:extLst>
              <a:ext uri="{FF2B5EF4-FFF2-40B4-BE49-F238E27FC236}">
                <a16:creationId xmlns:a16="http://schemas.microsoft.com/office/drawing/2014/main" id="{2453834D-AAB9-4473-9624-E8A6502CD76A}"/>
              </a:ext>
            </a:extLst>
          </p:cNvPr>
          <p:cNvSpPr txBox="1"/>
          <p:nvPr/>
        </p:nvSpPr>
        <p:spPr>
          <a:xfrm>
            <a:off x="300682" y="1621978"/>
            <a:ext cx="11590636" cy="1384995"/>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comparison (2:14)</a:t>
            </a:r>
          </a:p>
          <a:p>
            <a:pPr marL="342900" marR="0" lvl="0" indent="-342900" algn="just">
              <a:spcBef>
                <a:spcPts val="0"/>
              </a:spcBef>
              <a:spcAft>
                <a:spcPts val="0"/>
              </a:spcAft>
              <a:buFont typeface="+mj-l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characteristics (2:15-16a)</a:t>
            </a: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consequences (2:16b)</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9CB2197-5FB6-450A-9FFB-222635587AD8}"/>
              </a:ext>
            </a:extLst>
          </p:cNvPr>
          <p:cNvSpPr txBox="1"/>
          <p:nvPr/>
        </p:nvSpPr>
        <p:spPr>
          <a:xfrm>
            <a:off x="293590" y="3939377"/>
            <a:ext cx="11590636" cy="707886"/>
          </a:xfrm>
          <a:prstGeom prst="rect">
            <a:avLst/>
          </a:prstGeom>
          <a:noFill/>
        </p:spPr>
        <p:txBody>
          <a:bodyPr wrap="square" rtlCol="0">
            <a:spAutoFit/>
          </a:bodyPr>
          <a:lstStyle/>
          <a:p>
            <a:pPr marL="457200" indent="-457200" algn="just">
              <a:buAutoNum type="arabicPeriod"/>
            </a:pPr>
            <a:r>
              <a:rPr lang="en-US" sz="2000" dirty="0"/>
              <a:t>“</a:t>
            </a:r>
            <a:r>
              <a:rPr lang="en-US" sz="2000" i="1" dirty="0"/>
              <a:t>they</a:t>
            </a:r>
            <a:r>
              <a:rPr lang="en-US" sz="2000" dirty="0"/>
              <a:t> always fill up the measure of their sins</a:t>
            </a:r>
            <a:r>
              <a:rPr lang="en-US" sz="2000" i="1" dirty="0"/>
              <a:t>”</a:t>
            </a:r>
          </a:p>
          <a:p>
            <a:pPr marL="457200" indent="-457200" algn="just">
              <a:buAutoNum type="arabicPeriod"/>
            </a:pPr>
            <a:r>
              <a:rPr lang="en-US" sz="2000" i="1" dirty="0"/>
              <a:t>“wrath has come upon them to the utmost”</a:t>
            </a:r>
          </a:p>
        </p:txBody>
      </p:sp>
    </p:spTree>
    <p:extLst>
      <p:ext uri="{BB962C8B-B14F-4D97-AF65-F5344CB8AC3E}">
        <p14:creationId xmlns:p14="http://schemas.microsoft.com/office/powerpoint/2010/main" val="5202223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750"/>
                                        <p:tgtEl>
                                          <p:spTgt spid="7">
                                            <p:txEl>
                                              <p:pRg st="2" end="2"/>
                                            </p:txEl>
                                          </p:spTgt>
                                        </p:tgtEl>
                                      </p:cBhvr>
                                    </p:animEffect>
                                  </p:childTnLst>
                                </p:cTn>
                              </p:par>
                            </p:childTnLst>
                          </p:cTn>
                        </p:par>
                        <p:par>
                          <p:cTn id="8" fill="hold">
                            <p:stCondLst>
                              <p:cond delay="175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75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p"/>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Psalm 119:9-11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9 How can a young man keep his way pure? By keeping it according to Your word. 10 With </a:t>
            </a:r>
            <a:r>
              <a:rPr lang="en-US" sz="3600" i="1" u="sng" dirty="0">
                <a:effectLst/>
                <a:latin typeface="Calibri" panose="020F0502020204030204" pitchFamily="34" charset="0"/>
                <a:ea typeface="Calibri" panose="020F0502020204030204" pitchFamily="34" charset="0"/>
                <a:cs typeface="Calibri" panose="020F0502020204030204" pitchFamily="34" charset="0"/>
              </a:rPr>
              <a:t>all my heart</a:t>
            </a:r>
            <a:r>
              <a:rPr lang="en-US" sz="3600" i="1" dirty="0">
                <a:effectLst/>
                <a:latin typeface="Calibri" panose="020F0502020204030204" pitchFamily="34" charset="0"/>
                <a:ea typeface="Calibri" panose="020F0502020204030204" pitchFamily="34" charset="0"/>
                <a:cs typeface="Calibri" panose="020F0502020204030204" pitchFamily="34" charset="0"/>
              </a:rPr>
              <a:t> I have sought You; </a:t>
            </a:r>
            <a:r>
              <a:rPr lang="en-US" sz="3600" i="1" u="sng" dirty="0">
                <a:effectLst/>
                <a:latin typeface="Calibri" panose="020F0502020204030204" pitchFamily="34" charset="0"/>
                <a:ea typeface="Calibri" panose="020F0502020204030204" pitchFamily="34" charset="0"/>
                <a:cs typeface="Calibri" panose="020F0502020204030204" pitchFamily="34" charset="0"/>
              </a:rPr>
              <a:t>Do not let me wander from Your commandments</a:t>
            </a:r>
            <a:r>
              <a:rPr lang="en-US" sz="3600" i="1" dirty="0">
                <a:effectLst/>
                <a:latin typeface="Calibri" panose="020F0502020204030204" pitchFamily="34" charset="0"/>
                <a:ea typeface="Calibri" panose="020F0502020204030204" pitchFamily="34" charset="0"/>
                <a:cs typeface="Calibri" panose="020F0502020204030204" pitchFamily="34" charset="0"/>
              </a:rPr>
              <a:t>. 11 </a:t>
            </a:r>
            <a:r>
              <a:rPr lang="en-US" sz="3600" i="1" u="sng" dirty="0">
                <a:effectLst/>
                <a:latin typeface="Calibri" panose="020F0502020204030204" pitchFamily="34" charset="0"/>
                <a:ea typeface="Calibri" panose="020F0502020204030204" pitchFamily="34" charset="0"/>
                <a:cs typeface="Calibri" panose="020F0502020204030204" pitchFamily="34" charset="0"/>
              </a:rPr>
              <a:t>Your word I have treasured in my heart</a:t>
            </a:r>
            <a:r>
              <a:rPr lang="en-US" sz="3600" i="1" dirty="0">
                <a:effectLst/>
                <a:latin typeface="Calibri" panose="020F0502020204030204" pitchFamily="34" charset="0"/>
                <a:ea typeface="Calibri" panose="020F0502020204030204" pitchFamily="34" charset="0"/>
                <a:cs typeface="Calibri" panose="020F0502020204030204" pitchFamily="34" charset="0"/>
              </a:rPr>
              <a:t>, That I may not sin against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0122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May 9,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508105"/>
          </a:xfrm>
          <a:prstGeom prst="rect">
            <a:avLst/>
          </a:prstGeom>
          <a:noFill/>
        </p:spPr>
        <p:txBody>
          <a:bodyPr wrap="square" rtlCol="0">
            <a:spAutoFit/>
          </a:bodyPr>
          <a:lstStyle/>
          <a:p>
            <a:pPr algn="ctr"/>
            <a:r>
              <a:rPr lang="en-US" sz="3200" dirty="0"/>
              <a:t>The Gladness and Sadness of Ministry</a:t>
            </a:r>
          </a:p>
          <a:p>
            <a:pPr algn="ctr"/>
            <a:r>
              <a:rPr lang="en-US" sz="2800" i="1" dirty="0"/>
              <a:t>1 Thessalonians 2:13-16</a:t>
            </a:r>
          </a:p>
        </p:txBody>
      </p:sp>
    </p:spTree>
    <p:extLst>
      <p:ext uri="{BB962C8B-B14F-4D97-AF65-F5344CB8AC3E}">
        <p14:creationId xmlns:p14="http://schemas.microsoft.com/office/powerpoint/2010/main" val="133474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2:13-16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13 For this reason we also constantly thank God that when you received the word of God which you heard from us, you accepted it not as the word of men, but for what it really is, the word of God, which also performs its work in you who believe. 14 For you, brethren, became imitators of the churches of God in Christ Jesus that are in Judea, for you also endured the same sufferings at the hands of your own countrymen, even as they did from the Jews, 15 who both killed the Lord Jesus and the prophets, and drove us out. They are not pleasing to God, but hostile to all men, 16 hindering us from speaking to the Gentiles so that they may be saved; with the result that they always fill up the measure of their sins. But wrath has come upon them to the utmost.</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Similarities between 1 Thessalonians 1 and 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88586"/>
            <a:ext cx="11590636" cy="6124754"/>
          </a:xfrm>
          <a:prstGeom prst="rect">
            <a:avLst/>
          </a:prstGeom>
          <a:noFill/>
        </p:spPr>
        <p:txBody>
          <a:bodyPr wrap="square" rtlCol="0">
            <a:spAutoFit/>
          </a:bodyPr>
          <a:lstStyle/>
          <a:p>
            <a:pPr marL="285750" lvl="0" indent="-285750" algn="just">
              <a:buFont typeface="Wingdings" panose="05000000000000000000" pitchFamily="2" charset="2"/>
              <a:buChar char="§"/>
            </a:pPr>
            <a:r>
              <a:rPr lang="en-US" sz="2800" dirty="0"/>
              <a:t>The main thrust of each of these passages is about gratitude to God. In 1:2 we read: </a:t>
            </a:r>
            <a:r>
              <a:rPr lang="en-US" sz="2800" i="1" dirty="0"/>
              <a:t>We give </a:t>
            </a:r>
            <a:r>
              <a:rPr lang="en-US" sz="2800" i="1" u="sng" dirty="0"/>
              <a:t>thanks</a:t>
            </a:r>
            <a:r>
              <a:rPr lang="en-US" sz="2800" i="1" dirty="0"/>
              <a:t> to God…</a:t>
            </a:r>
            <a:r>
              <a:rPr lang="en-US" sz="2800" dirty="0"/>
              <a:t> and in 2:13 we read, </a:t>
            </a:r>
            <a:r>
              <a:rPr lang="en-US" sz="2800" i="1" dirty="0"/>
              <a:t>We also constantly </a:t>
            </a:r>
            <a:r>
              <a:rPr lang="en-US" sz="2800" i="1" u="sng" dirty="0"/>
              <a:t>thank</a:t>
            </a:r>
            <a:r>
              <a:rPr lang="en-US" sz="2800" i="1" dirty="0"/>
              <a:t> God… </a:t>
            </a:r>
            <a:r>
              <a:rPr lang="en-US" sz="2800" dirty="0"/>
              <a:t> </a:t>
            </a:r>
          </a:p>
          <a:p>
            <a:pPr marL="285750" lvl="0" indent="-285750" algn="just">
              <a:buFont typeface="Wingdings" panose="05000000000000000000" pitchFamily="2" charset="2"/>
              <a:buChar char="§"/>
            </a:pPr>
            <a:r>
              <a:rPr lang="en-US" sz="2800" dirty="0"/>
              <a:t>Both passages mention how this gratitude is expressed via the practice of continual prayer: </a:t>
            </a:r>
            <a:r>
              <a:rPr lang="en-US" sz="2800" i="1" dirty="0"/>
              <a:t>We give thanks to God </a:t>
            </a:r>
            <a:r>
              <a:rPr lang="en-US" sz="2800" i="1" u="sng" dirty="0"/>
              <a:t>always</a:t>
            </a:r>
            <a:r>
              <a:rPr lang="en-US" sz="2800" i="1" dirty="0"/>
              <a:t>…</a:t>
            </a:r>
            <a:r>
              <a:rPr lang="en-US" sz="2800" dirty="0"/>
              <a:t>(1:2) and </a:t>
            </a:r>
            <a:r>
              <a:rPr lang="en-US" sz="2800" i="1" dirty="0"/>
              <a:t>We also </a:t>
            </a:r>
            <a:r>
              <a:rPr lang="en-US" sz="2800" i="1" u="sng" dirty="0"/>
              <a:t>constantly</a:t>
            </a:r>
            <a:r>
              <a:rPr lang="en-US" sz="2800" i="1" dirty="0"/>
              <a:t> thank God</a:t>
            </a:r>
            <a:r>
              <a:rPr lang="en-US" sz="2800" dirty="0"/>
              <a:t> (2:13). </a:t>
            </a:r>
          </a:p>
          <a:p>
            <a:pPr marL="285750" lvl="0" indent="-285750" algn="just">
              <a:buFont typeface="Wingdings" panose="05000000000000000000" pitchFamily="2" charset="2"/>
              <a:buChar char="§"/>
            </a:pPr>
            <a:r>
              <a:rPr lang="en-US" sz="2800" dirty="0"/>
              <a:t>Both passages speak to the Thessalonians having received the gospel: </a:t>
            </a:r>
            <a:r>
              <a:rPr lang="en-US" sz="2800" i="1" dirty="0"/>
              <a:t>Having </a:t>
            </a:r>
            <a:r>
              <a:rPr lang="en-US" sz="2800" i="1" u="sng" dirty="0"/>
              <a:t>received</a:t>
            </a:r>
            <a:r>
              <a:rPr lang="en-US" sz="2800" i="1" dirty="0"/>
              <a:t> the word in much tribulation…</a:t>
            </a:r>
            <a:r>
              <a:rPr lang="en-US" sz="2800" dirty="0"/>
              <a:t> (1:6) and </a:t>
            </a:r>
            <a:r>
              <a:rPr lang="en-US" sz="2800" i="1" dirty="0"/>
              <a:t>When you </a:t>
            </a:r>
            <a:r>
              <a:rPr lang="en-US" sz="2800" i="1" u="sng" dirty="0"/>
              <a:t>received</a:t>
            </a:r>
            <a:r>
              <a:rPr lang="en-US" sz="2800" i="1" dirty="0"/>
              <a:t> from us the word of God’s message</a:t>
            </a:r>
            <a:r>
              <a:rPr lang="en-US" sz="2800" dirty="0"/>
              <a:t>… (2:13). </a:t>
            </a:r>
          </a:p>
          <a:p>
            <a:pPr marL="285750" lvl="0" indent="-285750" algn="just">
              <a:buFont typeface="Wingdings" panose="05000000000000000000" pitchFamily="2" charset="2"/>
              <a:buChar char="§"/>
            </a:pPr>
            <a:r>
              <a:rPr lang="en-US" sz="2800" dirty="0"/>
              <a:t>Both passages refer specifically to which message was received: </a:t>
            </a:r>
            <a:r>
              <a:rPr lang="en-US" sz="2800" i="1" dirty="0"/>
              <a:t>for our </a:t>
            </a:r>
            <a:r>
              <a:rPr lang="en-US" sz="2800" i="1" u="sng" dirty="0"/>
              <a:t>gospel</a:t>
            </a:r>
            <a:r>
              <a:rPr lang="en-US" sz="2800" i="1" dirty="0"/>
              <a:t> did not come to you in </a:t>
            </a:r>
            <a:r>
              <a:rPr lang="en-US" sz="2800" i="1" u="sng" dirty="0"/>
              <a:t>word</a:t>
            </a:r>
            <a:r>
              <a:rPr lang="en-US" sz="2800" i="1" dirty="0"/>
              <a:t> only…</a:t>
            </a:r>
            <a:r>
              <a:rPr lang="en-US" sz="2800" dirty="0"/>
              <a:t> (1:5) And </a:t>
            </a:r>
            <a:r>
              <a:rPr lang="en-US" sz="2800" i="1" dirty="0"/>
              <a:t>When you received from us the </a:t>
            </a:r>
            <a:r>
              <a:rPr lang="en-US" sz="2800" i="1" u="sng" dirty="0"/>
              <a:t>word</a:t>
            </a:r>
            <a:r>
              <a:rPr lang="en-US" sz="2800" i="1" dirty="0"/>
              <a:t> of </a:t>
            </a:r>
            <a:r>
              <a:rPr lang="en-US" sz="2800" i="1" u="sng" dirty="0"/>
              <a:t>God’s message</a:t>
            </a:r>
            <a:r>
              <a:rPr lang="en-US" sz="2800" i="1" dirty="0"/>
              <a:t>… </a:t>
            </a:r>
            <a:r>
              <a:rPr lang="en-US" sz="2800" dirty="0"/>
              <a:t>(2:13)</a:t>
            </a:r>
          </a:p>
        </p:txBody>
      </p:sp>
    </p:spTree>
    <p:extLst>
      <p:ext uri="{BB962C8B-B14F-4D97-AF65-F5344CB8AC3E}">
        <p14:creationId xmlns:p14="http://schemas.microsoft.com/office/powerpoint/2010/main" val="22897829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Similarities between 1 Thessalonians 1 and 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693866"/>
          </a:xfrm>
          <a:prstGeom prst="rect">
            <a:avLst/>
          </a:prstGeom>
          <a:noFill/>
        </p:spPr>
        <p:txBody>
          <a:bodyPr wrap="square" rtlCol="0">
            <a:spAutoFit/>
          </a:bodyPr>
          <a:lstStyle/>
          <a:p>
            <a:pPr marL="285750" lvl="0" indent="-285750" algn="just">
              <a:buFont typeface="Wingdings" panose="05000000000000000000" pitchFamily="2" charset="2"/>
              <a:buChar char="§"/>
            </a:pPr>
            <a:r>
              <a:rPr lang="en-US" sz="2800" dirty="0"/>
              <a:t>Both passages point out the work the gospel performed within the Thessalonians: </a:t>
            </a:r>
            <a:r>
              <a:rPr lang="en-US" sz="2800" i="1" dirty="0"/>
              <a:t>for our gospel did not come to you in word only, but also </a:t>
            </a:r>
            <a:r>
              <a:rPr lang="en-US" sz="2800" i="1" u="sng" dirty="0"/>
              <a:t>in power</a:t>
            </a:r>
            <a:r>
              <a:rPr lang="en-US" sz="2800" i="1" dirty="0"/>
              <a:t> and </a:t>
            </a:r>
            <a:r>
              <a:rPr lang="en-US" sz="2800" i="1" u="sng" dirty="0"/>
              <a:t>in the Holy Spirit</a:t>
            </a:r>
            <a:r>
              <a:rPr lang="en-US" sz="2800" i="1" dirty="0"/>
              <a:t> and </a:t>
            </a:r>
            <a:r>
              <a:rPr lang="en-US" sz="2800" i="1" u="sng" dirty="0"/>
              <a:t>with full conviction</a:t>
            </a:r>
            <a:r>
              <a:rPr lang="en-US" sz="2800" dirty="0"/>
              <a:t> (1:5) and </a:t>
            </a:r>
            <a:r>
              <a:rPr lang="en-US" sz="2800" i="1" dirty="0"/>
              <a:t>the word which also </a:t>
            </a:r>
            <a:r>
              <a:rPr lang="en-US" sz="2800" i="1" u="sng" dirty="0"/>
              <a:t>performs its work</a:t>
            </a:r>
            <a:r>
              <a:rPr lang="en-US" sz="2800" i="1" dirty="0"/>
              <a:t> in you who believe </a:t>
            </a:r>
            <a:r>
              <a:rPr lang="en-US" sz="2800" dirty="0"/>
              <a:t>(2:13).</a:t>
            </a:r>
          </a:p>
          <a:p>
            <a:pPr marL="285750" lvl="0" indent="-285750" algn="just">
              <a:buFont typeface="Wingdings" panose="05000000000000000000" pitchFamily="2" charset="2"/>
              <a:buChar char="§"/>
            </a:pPr>
            <a:r>
              <a:rPr lang="en-US" sz="2800" dirty="0"/>
              <a:t>Both passages point out the changed lives of the believers: </a:t>
            </a:r>
            <a:r>
              <a:rPr lang="en-US" sz="2800" i="1" dirty="0"/>
              <a:t>You also became </a:t>
            </a:r>
            <a:r>
              <a:rPr lang="en-US" sz="2800" i="1" u="sng" dirty="0"/>
              <a:t>imitators</a:t>
            </a:r>
            <a:r>
              <a:rPr lang="en-US" sz="2800" i="1" dirty="0"/>
              <a:t> of us and of the Lord</a:t>
            </a:r>
            <a:r>
              <a:rPr lang="en-US" sz="2800" dirty="0"/>
              <a:t> (1:6) and </a:t>
            </a:r>
            <a:r>
              <a:rPr lang="en-US" sz="2800" i="1" dirty="0"/>
              <a:t>For you, brethren, became </a:t>
            </a:r>
            <a:r>
              <a:rPr lang="en-US" sz="2800" i="1" u="sng" dirty="0"/>
              <a:t>imitators</a:t>
            </a:r>
            <a:r>
              <a:rPr lang="en-US" sz="2800" i="1" dirty="0"/>
              <a:t> of the churches of God in Christ Jesus that are in Judea</a:t>
            </a:r>
            <a:r>
              <a:rPr lang="en-US" sz="2800" dirty="0"/>
              <a:t> (2:14). </a:t>
            </a:r>
          </a:p>
          <a:p>
            <a:pPr marL="285750" indent="-285750" algn="just">
              <a:buFont typeface="Wingdings" panose="05000000000000000000" pitchFamily="2" charset="2"/>
              <a:buChar char="§"/>
            </a:pPr>
            <a:r>
              <a:rPr lang="en-US" sz="2800" dirty="0"/>
              <a:t>Both passage reveal the difficulties of their circumstances in receiving the gospel: </a:t>
            </a:r>
            <a:r>
              <a:rPr lang="en-US" sz="2800" i="1" dirty="0"/>
              <a:t>Having received the word in much </a:t>
            </a:r>
            <a:r>
              <a:rPr lang="en-US" sz="2800" i="1" u="sng" dirty="0"/>
              <a:t>tribulation</a:t>
            </a:r>
            <a:r>
              <a:rPr lang="en-US" sz="2800" i="1" dirty="0"/>
              <a:t>…</a:t>
            </a:r>
            <a:r>
              <a:rPr lang="en-US" sz="2800" dirty="0"/>
              <a:t> (1:6) and </a:t>
            </a:r>
            <a:r>
              <a:rPr lang="en-US" sz="2800" i="1" dirty="0"/>
              <a:t>For you also endured the same </a:t>
            </a:r>
            <a:r>
              <a:rPr lang="en-US" sz="2800" i="1" u="sng" dirty="0"/>
              <a:t>sufferings</a:t>
            </a:r>
            <a:r>
              <a:rPr lang="en-US" sz="2800" i="1" dirty="0"/>
              <a:t> at the hands of your own countrymen</a:t>
            </a:r>
            <a:r>
              <a:rPr lang="en-US" sz="2800" dirty="0"/>
              <a:t>…(2:14). </a:t>
            </a:r>
          </a:p>
        </p:txBody>
      </p:sp>
    </p:spTree>
    <p:extLst>
      <p:ext uri="{BB962C8B-B14F-4D97-AF65-F5344CB8AC3E}">
        <p14:creationId xmlns:p14="http://schemas.microsoft.com/office/powerpoint/2010/main" val="133517936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gladness and sadness of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a:pPr>
            <a:r>
              <a:rPr lang="en-US" sz="3200" b="1" dirty="0"/>
              <a:t>The Gladness of Gospel Ministry</a:t>
            </a:r>
            <a:r>
              <a:rPr lang="en-US" sz="3200" i="1" baseline="30000" dirty="0"/>
              <a:t> </a:t>
            </a:r>
            <a:r>
              <a:rPr lang="en-US" sz="3200" b="1" baseline="30000" dirty="0"/>
              <a:t>(13)</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For this reason we also constantly thank God that when you received the word of God which you heard from us, you accepted it not as the word of men, but for what it really is, the word of God, which also performs its work in you who believe.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804127"/>
            <a:ext cx="11590636" cy="523220"/>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reception of God’s message (2:13a)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9759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Received - Accepted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…when you </a:t>
            </a:r>
            <a:r>
              <a:rPr lang="en-US" sz="3200" i="1" u="sng" dirty="0">
                <a:effectLst/>
                <a:latin typeface="Calibri" panose="020F0502020204030204" pitchFamily="34" charset="0"/>
                <a:ea typeface="Times New Roman" panose="02020603050405020304" pitchFamily="18" charset="0"/>
              </a:rPr>
              <a:t>received</a:t>
            </a:r>
            <a:r>
              <a:rPr lang="en-US" sz="3200" i="1" dirty="0">
                <a:effectLst/>
                <a:latin typeface="Calibri" panose="020F0502020204030204" pitchFamily="34" charset="0"/>
                <a:ea typeface="Times New Roman" panose="02020603050405020304" pitchFamily="18" charset="0"/>
              </a:rPr>
              <a:t> [from the verb: </a:t>
            </a:r>
            <a:r>
              <a:rPr lang="en-US" sz="3200" i="1" dirty="0">
                <a:latin typeface="Calibri" panose="020F0502020204030204" pitchFamily="34" charset="0"/>
                <a:ea typeface="Times New Roman" panose="02020603050405020304" pitchFamily="18" charset="0"/>
              </a:rPr>
              <a:t>“</a:t>
            </a:r>
            <a:r>
              <a:rPr lang="en-US" sz="3200" i="1" dirty="0" err="1">
                <a:effectLst/>
                <a:latin typeface="Calibri" panose="020F0502020204030204" pitchFamily="34" charset="0"/>
                <a:ea typeface="Times New Roman" panose="02020603050405020304" pitchFamily="18" charset="0"/>
              </a:rPr>
              <a:t>lambano</a:t>
            </a:r>
            <a:r>
              <a:rPr lang="en-US" sz="3200" i="1" dirty="0">
                <a:effectLst/>
                <a:latin typeface="Calibri" panose="020F0502020204030204" pitchFamily="34" charset="0"/>
                <a:ea typeface="Times New Roman" panose="02020603050405020304" pitchFamily="18" charset="0"/>
              </a:rPr>
              <a:t>”] from us the word of God's message, you </a:t>
            </a:r>
            <a:r>
              <a:rPr lang="en-US" sz="3200" i="1" u="sng" dirty="0">
                <a:effectLst/>
                <a:latin typeface="Calibri" panose="020F0502020204030204" pitchFamily="34" charset="0"/>
                <a:ea typeface="Times New Roman" panose="02020603050405020304" pitchFamily="18" charset="0"/>
              </a:rPr>
              <a:t>accepted</a:t>
            </a:r>
            <a:r>
              <a:rPr lang="en-US" sz="3200" i="1" dirty="0">
                <a:effectLst/>
                <a:latin typeface="Calibri" panose="020F0502020204030204" pitchFamily="34" charset="0"/>
                <a:ea typeface="Times New Roman" panose="02020603050405020304" pitchFamily="18" charset="0"/>
              </a:rPr>
              <a:t> [from the verb: “</a:t>
            </a:r>
            <a:r>
              <a:rPr lang="en-US" sz="3200" i="1" dirty="0" err="1">
                <a:effectLst/>
                <a:latin typeface="Calibri" panose="020F0502020204030204" pitchFamily="34" charset="0"/>
                <a:ea typeface="Times New Roman" panose="02020603050405020304" pitchFamily="18" charset="0"/>
              </a:rPr>
              <a:t>dechomai</a:t>
            </a:r>
            <a:r>
              <a:rPr lang="en-US" sz="3200" i="1" dirty="0">
                <a:effectLst/>
                <a:latin typeface="Calibri" panose="020F0502020204030204" pitchFamily="34" charset="0"/>
                <a:ea typeface="Times New Roman" panose="02020603050405020304" pitchFamily="18" charset="0"/>
              </a:rPr>
              <a:t>”] it not as the word of men, but the word of God. (2:13)</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7C12B78-E47D-43CD-ABAD-69C6159F8517}"/>
              </a:ext>
            </a:extLst>
          </p:cNvPr>
          <p:cNvSpPr txBox="1"/>
          <p:nvPr/>
        </p:nvSpPr>
        <p:spPr>
          <a:xfrm>
            <a:off x="261693" y="2663467"/>
            <a:ext cx="11590636" cy="1384995"/>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rPr>
              <a:t>And those on the rocky soil are those who, when they hear, </a:t>
            </a:r>
            <a:r>
              <a:rPr lang="en-US" sz="2800" i="1" u="sng" dirty="0">
                <a:effectLst/>
                <a:latin typeface="Calibri" panose="020F0502020204030204" pitchFamily="34" charset="0"/>
                <a:ea typeface="Times New Roman" panose="02020603050405020304" pitchFamily="18" charset="0"/>
              </a:rPr>
              <a:t>receive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dechomai</a:t>
            </a:r>
            <a:r>
              <a:rPr lang="en-US" sz="2800" i="1" dirty="0">
                <a:effectLst/>
                <a:latin typeface="Calibri" panose="020F0502020204030204" pitchFamily="34" charset="0"/>
                <a:ea typeface="Times New Roman" panose="02020603050405020304" pitchFamily="18" charset="0"/>
              </a:rPr>
              <a:t>] the word with joy; and these have no firm root; they believe for a while, and in time of temptation fall away</a:t>
            </a:r>
            <a:r>
              <a:rPr lang="en-US" sz="2800" dirty="0">
                <a:effectLst/>
                <a:latin typeface="Arial" panose="020B0604020202020204" pitchFamily="34" charset="0"/>
                <a:ea typeface="Times New Roman" panose="02020603050405020304" pitchFamily="18" charset="0"/>
              </a:rPr>
              <a:t>. (Luke 8:13)</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63DDD0F-9287-43C5-B33D-9709690D2BAC}"/>
              </a:ext>
            </a:extLst>
          </p:cNvPr>
          <p:cNvSpPr txBox="1"/>
          <p:nvPr/>
        </p:nvSpPr>
        <p:spPr>
          <a:xfrm>
            <a:off x="233336" y="4070509"/>
            <a:ext cx="11590636" cy="1384995"/>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rPr>
              <a:t>And in a similar way these are the ones on whom seed was sown on the rocky places, who, when they hear the word, immediately </a:t>
            </a:r>
            <a:r>
              <a:rPr lang="en-US" sz="2800" i="1" u="sng" dirty="0">
                <a:effectLst/>
                <a:latin typeface="Calibri" panose="020F0502020204030204" pitchFamily="34" charset="0"/>
                <a:ea typeface="Times New Roman" panose="02020603050405020304" pitchFamily="18" charset="0"/>
              </a:rPr>
              <a:t>receive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lambano</a:t>
            </a:r>
            <a:r>
              <a:rPr lang="en-US" sz="2800" i="1" dirty="0">
                <a:effectLst/>
                <a:latin typeface="Calibri" panose="020F0502020204030204" pitchFamily="34" charset="0"/>
                <a:ea typeface="Times New Roman" panose="02020603050405020304" pitchFamily="18" charset="0"/>
              </a:rPr>
              <a:t>] it with joy.</a:t>
            </a:r>
            <a:r>
              <a:rPr lang="en-US" sz="2800" i="1" dirty="0">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(Mark 4:16)</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46787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1750"/>
                            </p:stCondLst>
                            <p:childTnLst>
                              <p:par>
                                <p:cTn id="9" presetID="10" presetClass="entr" presetSubtype="0" fill="hold" grpId="0" nodeType="afterEffect">
                                  <p:stCondLst>
                                    <p:cond delay="5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gladness and sadness of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a:pPr>
            <a:r>
              <a:rPr lang="en-US" sz="3200" b="1" dirty="0"/>
              <a:t>The Gladness of Gospel Ministry</a:t>
            </a:r>
            <a:r>
              <a:rPr lang="en-US" sz="3200" i="1" baseline="30000" dirty="0"/>
              <a:t> </a:t>
            </a:r>
            <a:r>
              <a:rPr lang="en-US" sz="3200" b="1" baseline="30000" dirty="0"/>
              <a:t>(13)</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For this reason we also constantly thank God that when you received the word of God which you heard from us, you accepted it not as the word of men, but for what it really is, </a:t>
            </a:r>
            <a:r>
              <a:rPr lang="en-US" sz="2400" b="1" i="1" dirty="0">
                <a:effectLst/>
                <a:latin typeface="Calibri" panose="020F0502020204030204" pitchFamily="34" charset="0"/>
                <a:ea typeface="Calibri" panose="020F0502020204030204" pitchFamily="34" charset="0"/>
                <a:cs typeface="Calibri" panose="020F0502020204030204" pitchFamily="34" charset="0"/>
              </a:rPr>
              <a:t>the word of God, which also performs its work in you who believe</a:t>
            </a:r>
            <a:r>
              <a:rPr lang="en-US" sz="2400" i="1"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804127"/>
            <a:ext cx="11590636" cy="954107"/>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reception of God’s message (2:13a)</a:t>
            </a:r>
          </a:p>
          <a:p>
            <a:pPr marL="342900" marR="0" lvl="0" indent="-342900" algn="just">
              <a:spcBef>
                <a:spcPts val="0"/>
              </a:spcBef>
              <a:spcAft>
                <a:spcPts val="0"/>
              </a:spcAft>
              <a:buFont typeface="+mj-l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result of God’s message (2:13b)</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3579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gladness and sadness of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2"/>
            </a:pPr>
            <a:r>
              <a:rPr lang="en-US" sz="3200" b="1" dirty="0"/>
              <a:t>The Sadness of Gospel Ministry</a:t>
            </a:r>
            <a:r>
              <a:rPr lang="en-US" sz="3200" i="1" baseline="30000" dirty="0"/>
              <a:t> </a:t>
            </a:r>
            <a:r>
              <a:rPr lang="en-US" sz="3200" b="1" baseline="30000" dirty="0"/>
              <a:t>(14-16)</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2107029"/>
            <a:ext cx="11590636" cy="1015663"/>
          </a:xfrm>
          <a:prstGeom prst="rect">
            <a:avLst/>
          </a:prstGeom>
          <a:noFill/>
        </p:spPr>
        <p:txBody>
          <a:bodyPr wrap="square" rtlCol="0">
            <a:spAutoFit/>
          </a:bodyPr>
          <a:lstStyle/>
          <a:p>
            <a:pPr algn="just"/>
            <a:r>
              <a:rPr lang="en-US" sz="2000" i="1" dirty="0"/>
              <a:t>For you, brethren, became imitators of the churches of God in Christ Jesus that are in Judea, for you also endured the same sufferings at the hands of your own countrymen, even as they did from the Jews…</a:t>
            </a:r>
            <a:endParaRPr lang="en-US" sz="2000" dirty="0"/>
          </a:p>
        </p:txBody>
      </p:sp>
      <p:sp>
        <p:nvSpPr>
          <p:cNvPr id="7" name="TextBox 6">
            <a:extLst>
              <a:ext uri="{FF2B5EF4-FFF2-40B4-BE49-F238E27FC236}">
                <a16:creationId xmlns:a16="http://schemas.microsoft.com/office/drawing/2014/main" id="{2453834D-AAB9-4473-9624-E8A6502CD76A}"/>
              </a:ext>
            </a:extLst>
          </p:cNvPr>
          <p:cNvSpPr txBox="1"/>
          <p:nvPr/>
        </p:nvSpPr>
        <p:spPr>
          <a:xfrm>
            <a:off x="300682" y="1621978"/>
            <a:ext cx="11590636" cy="523220"/>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comparison (2:14)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1720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gladness and sadness of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2"/>
            </a:pPr>
            <a:r>
              <a:rPr lang="en-US" sz="3200" b="1" dirty="0"/>
              <a:t>The Sadness of Gospel Ministry</a:t>
            </a:r>
            <a:r>
              <a:rPr lang="en-US" sz="3200" i="1" baseline="30000" dirty="0"/>
              <a:t> </a:t>
            </a:r>
            <a:r>
              <a:rPr lang="en-US" sz="3200" b="1" baseline="30000" dirty="0"/>
              <a:t>(14-16)</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2542965"/>
            <a:ext cx="11590636" cy="1015663"/>
          </a:xfrm>
          <a:prstGeom prst="rect">
            <a:avLst/>
          </a:prstGeom>
          <a:noFill/>
        </p:spPr>
        <p:txBody>
          <a:bodyPr wrap="square" rtlCol="0">
            <a:spAutoFit/>
          </a:bodyPr>
          <a:lstStyle/>
          <a:p>
            <a:pPr algn="just"/>
            <a:r>
              <a:rPr lang="en-US" sz="2000" i="1" dirty="0"/>
              <a:t>who both killed the Lord Jesus and the prophets, and drove us out. They are not pleasing to God, but hostile to all men, hindering us from speaking to the Gentiles so that they may be saved…</a:t>
            </a:r>
            <a:endParaRPr lang="en-US" sz="2000" dirty="0"/>
          </a:p>
        </p:txBody>
      </p:sp>
      <p:sp>
        <p:nvSpPr>
          <p:cNvPr id="7" name="TextBox 6">
            <a:extLst>
              <a:ext uri="{FF2B5EF4-FFF2-40B4-BE49-F238E27FC236}">
                <a16:creationId xmlns:a16="http://schemas.microsoft.com/office/drawing/2014/main" id="{2453834D-AAB9-4473-9624-E8A6502CD76A}"/>
              </a:ext>
            </a:extLst>
          </p:cNvPr>
          <p:cNvSpPr txBox="1"/>
          <p:nvPr/>
        </p:nvSpPr>
        <p:spPr>
          <a:xfrm>
            <a:off x="300682" y="1621978"/>
            <a:ext cx="11590636" cy="954107"/>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comparison (2:14)</a:t>
            </a:r>
          </a:p>
          <a:p>
            <a:pPr marL="342900" marR="0" lvl="0" indent="-342900" algn="just">
              <a:spcBef>
                <a:spcPts val="0"/>
              </a:spcBef>
              <a:spcAft>
                <a:spcPts val="0"/>
              </a:spcAft>
              <a:buFont typeface="+mj-l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characteristics (2:15-16a)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246EA4-FC30-4408-9BC3-A687999B58D3}"/>
              </a:ext>
            </a:extLst>
          </p:cNvPr>
          <p:cNvSpPr txBox="1"/>
          <p:nvPr/>
        </p:nvSpPr>
        <p:spPr>
          <a:xfrm>
            <a:off x="293590" y="3769254"/>
            <a:ext cx="11590636" cy="1631216"/>
          </a:xfrm>
          <a:prstGeom prst="rect">
            <a:avLst/>
          </a:prstGeom>
          <a:noFill/>
        </p:spPr>
        <p:txBody>
          <a:bodyPr wrap="square" rtlCol="0">
            <a:spAutoFit/>
          </a:bodyPr>
          <a:lstStyle/>
          <a:p>
            <a:pPr marL="457200" indent="-457200" algn="just">
              <a:buAutoNum type="arabicPeriod"/>
            </a:pPr>
            <a:r>
              <a:rPr lang="en-US" sz="2000" dirty="0"/>
              <a:t>They</a:t>
            </a:r>
            <a:r>
              <a:rPr lang="en-US" sz="2000" i="1" dirty="0"/>
              <a:t> “killed the Lord Jesus and the prophets”</a:t>
            </a:r>
          </a:p>
          <a:p>
            <a:pPr marL="457200" indent="-457200" algn="just">
              <a:buAutoNum type="arabicPeriod"/>
            </a:pPr>
            <a:r>
              <a:rPr lang="en-US" sz="2000" dirty="0"/>
              <a:t>They</a:t>
            </a:r>
            <a:r>
              <a:rPr lang="en-US" sz="2000" i="1" dirty="0"/>
              <a:t> “drove us out”</a:t>
            </a:r>
          </a:p>
          <a:p>
            <a:pPr marL="457200" indent="-457200" algn="just">
              <a:buAutoNum type="arabicPeriod"/>
            </a:pPr>
            <a:r>
              <a:rPr lang="en-US" sz="2000" dirty="0"/>
              <a:t>They</a:t>
            </a:r>
            <a:r>
              <a:rPr lang="en-US" sz="2000" i="1" dirty="0"/>
              <a:t> “are not pleasing to God”</a:t>
            </a:r>
          </a:p>
          <a:p>
            <a:pPr marL="457200" indent="-457200" algn="just">
              <a:buAutoNum type="arabicPeriod"/>
            </a:pPr>
            <a:r>
              <a:rPr lang="en-US" sz="2000" dirty="0"/>
              <a:t>They are </a:t>
            </a:r>
            <a:r>
              <a:rPr lang="en-US" sz="2000" i="1" dirty="0"/>
              <a:t>“hostile to all men”</a:t>
            </a:r>
          </a:p>
          <a:p>
            <a:pPr marL="457200" indent="-457200" algn="just">
              <a:buAutoNum type="arabicPeriod"/>
            </a:pPr>
            <a:r>
              <a:rPr lang="en-US" sz="2000" dirty="0"/>
              <a:t>They are </a:t>
            </a:r>
            <a:r>
              <a:rPr lang="en-US" sz="2000" i="1" dirty="0"/>
              <a:t>“hindering us from speaking to the Gentiles </a:t>
            </a:r>
            <a:r>
              <a:rPr lang="en-US" sz="2000" i="1" dirty="0" err="1"/>
              <a:t>fo</a:t>
            </a:r>
            <a:r>
              <a:rPr lang="en-US" sz="2000" i="1" dirty="0"/>
              <a:t> that they may be saved.”</a:t>
            </a:r>
            <a:endParaRPr lang="en-US" sz="2000" dirty="0"/>
          </a:p>
        </p:txBody>
      </p:sp>
    </p:spTree>
    <p:extLst>
      <p:ext uri="{BB962C8B-B14F-4D97-AF65-F5344CB8AC3E}">
        <p14:creationId xmlns:p14="http://schemas.microsoft.com/office/powerpoint/2010/main" val="32305460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750"/>
                                        <p:tgtEl>
                                          <p:spTgt spid="7">
                                            <p:txEl>
                                              <p:pRg st="1" end="1"/>
                                            </p:txEl>
                                          </p:spTgt>
                                        </p:tgtEl>
                                      </p:cBhvr>
                                    </p:animEffect>
                                  </p:childTnLst>
                                </p:cTn>
                              </p:par>
                            </p:childTnLst>
                          </p:cTn>
                        </p:par>
                        <p:par>
                          <p:cTn id="8" fill="hold">
                            <p:stCondLst>
                              <p:cond delay="175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75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75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75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7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p"/>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11399</TotalTime>
  <Words>1110</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270</cp:revision>
  <cp:lastPrinted>2020-05-22T15:03:41Z</cp:lastPrinted>
  <dcterms:created xsi:type="dcterms:W3CDTF">2019-06-22T19:37:39Z</dcterms:created>
  <dcterms:modified xsi:type="dcterms:W3CDTF">2021-05-08T14:49:02Z</dcterms:modified>
</cp:coreProperties>
</file>